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5" r:id="rId4"/>
    <p:sldId id="259" r:id="rId5"/>
    <p:sldId id="271" r:id="rId6"/>
    <p:sldId id="274" r:id="rId7"/>
    <p:sldId id="260" r:id="rId8"/>
    <p:sldId id="261" r:id="rId9"/>
    <p:sldId id="269" r:id="rId10"/>
    <p:sldId id="262" r:id="rId11"/>
    <p:sldId id="270" r:id="rId12"/>
    <p:sldId id="264" r:id="rId13"/>
    <p:sldId id="263" r:id="rId14"/>
    <p:sldId id="272" r:id="rId15"/>
    <p:sldId id="277" r:id="rId16"/>
    <p:sldId id="276" r:id="rId17"/>
    <p:sldId id="265" r:id="rId18"/>
    <p:sldId id="266" r:id="rId19"/>
    <p:sldId id="267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7304B12-E10A-4CB4-B62D-D4BBA4AC05CD}" type="datetimeFigureOut">
              <a:rPr lang="en-US" smtClean="0"/>
              <a:pPr/>
              <a:t>3/5/2011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EC1602B5-3609-4E3F-922C-1EABDB5AB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4B12-E10A-4CB4-B62D-D4BBA4AC05CD}" type="datetimeFigureOut">
              <a:rPr lang="en-US" smtClean="0"/>
              <a:t>3/5/2011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02B5-3609-4E3F-922C-1EABDB5ABB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81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</a:defRPr>
            </a:lvl1pPr>
          </a:lstStyle>
          <a:p>
            <a:fld id="{37304B12-E10A-4CB4-B62D-D4BBA4AC05CD}" type="datetimeFigureOut">
              <a:rPr lang="en-US" smtClean="0"/>
              <a:pPr/>
              <a:t>3/5/2011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00"/>
                </a:solidFill>
              </a:defRPr>
            </a:lvl1pPr>
          </a:lstStyle>
          <a:p>
            <a:fld id="{EC1602B5-3609-4E3F-922C-1EABDB5AB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Multiplatform Watch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Plastics at SEA</a:t>
            </a:r>
            <a:br>
              <a:rPr lang="en-US" dirty="0" smtClean="0"/>
            </a:br>
            <a:r>
              <a:rPr lang="en-US" dirty="0" smtClean="0"/>
              <a:t>(http://plastics.sea.edu)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601"/>
            <a:ext cx="7333530" cy="4876798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Instrument deployment, graveyard shift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991"/>
            <a:ext cx="7333529" cy="487601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Tight fit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Jacob Keaton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601"/>
            <a:ext cx="7333529" cy="4876797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The Newsroom (aka the Man Cave)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601"/>
            <a:ext cx="7333530" cy="4876797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Window seat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4" y="609601"/>
            <a:ext cx="7333527" cy="487679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The engine room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4" y="609601"/>
            <a:ext cx="7333526" cy="4876795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Cramped quarters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4" y="609601"/>
            <a:ext cx="7333527" cy="4876795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Yes, I worked, too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Sarah Lake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601"/>
            <a:ext cx="7333529" cy="4876797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/>
              <a:t>Maersk</a:t>
            </a:r>
            <a:r>
              <a:rPr lang="en-US" sz="2000" b="1" dirty="0" smtClean="0"/>
              <a:t> Constellation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601"/>
            <a:ext cx="7333529" cy="4876797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Squall near Bermuda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601"/>
            <a:ext cx="7333529" cy="487679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Yes, it’s </a:t>
            </a:r>
            <a:r>
              <a:rPr lang="en-US" sz="2000" b="1" dirty="0" err="1" smtClean="0"/>
              <a:t>blowin</a:t>
            </a:r>
            <a:r>
              <a:rPr lang="en-US" sz="2000" b="1" dirty="0" smtClean="0"/>
              <a:t>’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4" y="609601"/>
            <a:ext cx="7333527" cy="487679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Why we sail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4" y="609601"/>
            <a:ext cx="7333527" cy="487679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The captain’s thirsty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2210" y="609601"/>
            <a:ext cx="6502394" cy="487679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295400" y="5486400"/>
            <a:ext cx="65532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/>
              <a:t>Sargassum</a:t>
            </a:r>
            <a:r>
              <a:rPr lang="en-US" sz="2000" b="1" dirty="0" smtClean="0"/>
              <a:t> and plastic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1295400" y="6019800"/>
            <a:ext cx="65532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Skye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Moret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655637"/>
            <a:ext cx="7297156" cy="4525963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257800"/>
            <a:ext cx="73152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SSV </a:t>
            </a:r>
            <a:r>
              <a:rPr lang="en-US" sz="2000" b="1" dirty="0" err="1" smtClean="0"/>
              <a:t>Corwith</a:t>
            </a:r>
            <a:r>
              <a:rPr lang="en-US" sz="2000" b="1" dirty="0" smtClean="0"/>
              <a:t> Cramer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5791200"/>
            <a:ext cx="73152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Courtesy Dirk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Winebarger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Maersk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Constellation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991"/>
            <a:ext cx="7333529" cy="487601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Scott Elliott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Jacob Keaton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991"/>
            <a:ext cx="7333528" cy="487601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Ben </a:t>
            </a:r>
            <a:r>
              <a:rPr lang="en-US" sz="2000" b="1" dirty="0" err="1" smtClean="0"/>
              <a:t>Schellpfeffer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Roman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2" y="609600"/>
            <a:ext cx="7333532" cy="4876800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Sunrise over the Sargasso Sea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 Lawrence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2" y="609601"/>
            <a:ext cx="7333532" cy="4876798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Open sea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 M. Lawrence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c 07jul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3" y="609991"/>
            <a:ext cx="7333529" cy="4876016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5486400"/>
            <a:ext cx="7086600" cy="4572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Night lights</a:t>
            </a:r>
            <a:endParaRPr lang="en-US" sz="2000" b="1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914400" y="6019800"/>
            <a:ext cx="7086600" cy="3810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Roman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133</Words>
  <Application>Microsoft Office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Multiplatform Watch</vt:lpstr>
      <vt:lpstr>Why we sail</vt:lpstr>
      <vt:lpstr>Sargassum and plastic</vt:lpstr>
      <vt:lpstr>SSV Corwith Cramer</vt:lpstr>
      <vt:lpstr>Scott Elliott</vt:lpstr>
      <vt:lpstr>Ben Schellpfeffer</vt:lpstr>
      <vt:lpstr>Sunrise over the Sargasso Sea</vt:lpstr>
      <vt:lpstr>Open sea</vt:lpstr>
      <vt:lpstr>Night lights</vt:lpstr>
      <vt:lpstr>Instrument deployment, graveyard shift</vt:lpstr>
      <vt:lpstr>Tight fit</vt:lpstr>
      <vt:lpstr>The Newsroom (aka the Man Cave)</vt:lpstr>
      <vt:lpstr>Window seat</vt:lpstr>
      <vt:lpstr>The engine room</vt:lpstr>
      <vt:lpstr>Cramped quarters</vt:lpstr>
      <vt:lpstr>Yes, I worked, too</vt:lpstr>
      <vt:lpstr>Maersk Constellation</vt:lpstr>
      <vt:lpstr>Squall near Bermuda</vt:lpstr>
      <vt:lpstr>Yes, it’s blowin’</vt:lpstr>
      <vt:lpstr>The captain’s thirsty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Multiplatform Watch</dc:title>
  <dc:creator>David M. Lawrence</dc:creator>
  <cp:lastModifiedBy>David M. Lawrence</cp:lastModifiedBy>
  <cp:revision>2</cp:revision>
  <dcterms:created xsi:type="dcterms:W3CDTF">2011-03-05T06:39:43Z</dcterms:created>
  <dcterms:modified xsi:type="dcterms:W3CDTF">2011-03-05T08:31:20Z</dcterms:modified>
</cp:coreProperties>
</file>